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9" r:id="rId15"/>
    <p:sldId id="666" r:id="rId16"/>
    <p:sldId id="671" r:id="rId17"/>
    <p:sldId id="6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>
                <a:ea typeface="+mj-ea"/>
                <a:cs typeface="+mj-cs"/>
              </a:rPr>
              <a:t>April</a:t>
            </a:r>
            <a:r>
              <a:rPr lang="de-DE" sz="2000">
                <a:ea typeface="+mj-ea"/>
                <a:cs typeface="+mj-cs"/>
              </a:rPr>
              <a:t> </a:t>
            </a:r>
            <a:r>
              <a:rPr lang="de-DE" sz="2000" dirty="0">
                <a:ea typeface="+mj-ea"/>
                <a:cs typeface="+mj-cs"/>
              </a:rPr>
              <a:t>17, 2024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the CE-QUAL 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1168</Words>
  <Application>Microsoft Macintosh PowerPoint</Application>
  <PresentationFormat>Widescreen</PresentationFormat>
  <Paragraphs>128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128</cp:revision>
  <dcterms:created xsi:type="dcterms:W3CDTF">2021-12-08T05:01:06Z</dcterms:created>
  <dcterms:modified xsi:type="dcterms:W3CDTF">2024-04-12T10:43:45Z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